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9" r:id="rId3"/>
    <p:sldId id="26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386" y="-3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B81A9-428F-4C48-9209-CA6900799ADC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7A00B-552F-4DE4-B514-3AE9AA4CF60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 rot="15826450">
            <a:off x="4360674" y="3204605"/>
            <a:ext cx="1066800" cy="838200"/>
            <a:chOff x="2971800" y="4800600"/>
            <a:chExt cx="2743200" cy="1447800"/>
          </a:xfrm>
        </p:grpSpPr>
        <p:sp>
          <p:nvSpPr>
            <p:cNvPr id="4" name="Rectangle 3"/>
            <p:cNvSpPr/>
            <p:nvPr/>
          </p:nvSpPr>
          <p:spPr>
            <a:xfrm>
              <a:off x="2971800" y="4800600"/>
              <a:ext cx="2743200" cy="1447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971800" y="5334000"/>
              <a:ext cx="152400" cy="304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562600" y="5334000"/>
              <a:ext cx="152400" cy="304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3429000" y="5052432"/>
              <a:ext cx="2133600" cy="8284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 smtClean="0">
                  <a:solidFill>
                    <a:srgbClr val="FFFF00"/>
                  </a:solidFill>
                </a:rPr>
                <a:t>PARC </a:t>
              </a:r>
              <a:r>
                <a:rPr lang="fr-FR" sz="1100" b="1" dirty="0" smtClean="0">
                  <a:solidFill>
                    <a:srgbClr val="FFFF00"/>
                  </a:solidFill>
                </a:rPr>
                <a:t>A V</a:t>
              </a:r>
              <a:r>
                <a:rPr lang="fr-FR" sz="1400" b="1" dirty="0" smtClean="0">
                  <a:solidFill>
                    <a:srgbClr val="FFFF00"/>
                  </a:solidFill>
                </a:rPr>
                <a:t>ELOS</a:t>
              </a:r>
              <a:endParaRPr lang="fr-FR" sz="14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3505200" y="1447800"/>
            <a:ext cx="5056833" cy="4648200"/>
            <a:chOff x="838200" y="1295400"/>
            <a:chExt cx="5056833" cy="4648200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8200" y="1295400"/>
              <a:ext cx="5056833" cy="464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" name="Groupe 28"/>
            <p:cNvGrpSpPr/>
            <p:nvPr/>
          </p:nvGrpSpPr>
          <p:grpSpPr>
            <a:xfrm>
              <a:off x="3657600" y="2590800"/>
              <a:ext cx="1371600" cy="990600"/>
              <a:chOff x="3657600" y="2590800"/>
              <a:chExt cx="1371600" cy="990600"/>
            </a:xfrm>
          </p:grpSpPr>
          <p:sp>
            <p:nvSpPr>
              <p:cNvPr id="11" name="Ellipse 10"/>
              <p:cNvSpPr/>
              <p:nvPr/>
            </p:nvSpPr>
            <p:spPr>
              <a:xfrm>
                <a:off x="4800600" y="3276600"/>
                <a:ext cx="152400" cy="152400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2" name="Ellipse 9"/>
              <p:cNvSpPr/>
              <p:nvPr/>
            </p:nvSpPr>
            <p:spPr>
              <a:xfrm>
                <a:off x="4267200" y="2667000"/>
                <a:ext cx="152400" cy="152400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13" name="Connecteur droit 12"/>
              <p:cNvCxnSpPr/>
              <p:nvPr/>
            </p:nvCxnSpPr>
            <p:spPr>
              <a:xfrm flipV="1">
                <a:off x="4114800" y="3505200"/>
                <a:ext cx="762000" cy="76200"/>
              </a:xfrm>
              <a:prstGeom prst="line">
                <a:avLst/>
              </a:prstGeom>
              <a:ln w="19050">
                <a:solidFill>
                  <a:srgbClr val="FFFF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necteur droit 13"/>
              <p:cNvCxnSpPr/>
              <p:nvPr/>
            </p:nvCxnSpPr>
            <p:spPr>
              <a:xfrm flipV="1">
                <a:off x="3657600" y="2590800"/>
                <a:ext cx="762000" cy="228600"/>
              </a:xfrm>
              <a:prstGeom prst="line">
                <a:avLst/>
              </a:prstGeom>
              <a:ln w="19050">
                <a:solidFill>
                  <a:srgbClr val="FFFF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14"/>
              <p:cNvCxnSpPr/>
              <p:nvPr/>
            </p:nvCxnSpPr>
            <p:spPr>
              <a:xfrm>
                <a:off x="4419600" y="2590800"/>
                <a:ext cx="609600" cy="685800"/>
              </a:xfrm>
              <a:prstGeom prst="line">
                <a:avLst/>
              </a:prstGeom>
              <a:ln w="19050">
                <a:solidFill>
                  <a:srgbClr val="FFFF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/>
              <p:cNvCxnSpPr/>
              <p:nvPr/>
            </p:nvCxnSpPr>
            <p:spPr>
              <a:xfrm flipV="1">
                <a:off x="4876800" y="3276600"/>
                <a:ext cx="152400" cy="228600"/>
              </a:xfrm>
              <a:prstGeom prst="line">
                <a:avLst/>
              </a:prstGeom>
              <a:ln w="19050">
                <a:solidFill>
                  <a:srgbClr val="FFFF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7" name="Connecteur droit avec flèche 16"/>
          <p:cNvCxnSpPr/>
          <p:nvPr/>
        </p:nvCxnSpPr>
        <p:spPr>
          <a:xfrm>
            <a:off x="7391400" y="2743200"/>
            <a:ext cx="228600" cy="22860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>
            <a:off x="7010400" y="3810000"/>
            <a:ext cx="381000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6477000" y="2667000"/>
            <a:ext cx="304800" cy="7620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V="1">
            <a:off x="5867400" y="3733800"/>
            <a:ext cx="914400" cy="685800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 rot="20669446">
            <a:off x="4753061" y="3099163"/>
            <a:ext cx="498733" cy="8522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rgbClr val="FFFF00"/>
                </a:solidFill>
              </a:rPr>
              <a:t>Parc à vélos</a:t>
            </a:r>
          </a:p>
          <a:p>
            <a:pPr algn="ctr"/>
            <a:endParaRPr lang="fr-FR" dirty="0"/>
          </a:p>
        </p:txBody>
      </p:sp>
      <p:cxnSp>
        <p:nvCxnSpPr>
          <p:cNvPr id="22" name="Connecteur droit 21"/>
          <p:cNvCxnSpPr/>
          <p:nvPr/>
        </p:nvCxnSpPr>
        <p:spPr>
          <a:xfrm>
            <a:off x="5105400" y="3962400"/>
            <a:ext cx="381000" cy="381000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5486400" y="4419600"/>
            <a:ext cx="381000" cy="0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H="1">
            <a:off x="6096000" y="4114800"/>
            <a:ext cx="304800" cy="228600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flipH="1" flipV="1">
            <a:off x="5181600" y="4191000"/>
            <a:ext cx="228600" cy="228600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èche droite 25"/>
          <p:cNvSpPr/>
          <p:nvPr/>
        </p:nvSpPr>
        <p:spPr>
          <a:xfrm rot="13881824">
            <a:off x="4639238" y="2842405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èche droite 26"/>
          <p:cNvSpPr/>
          <p:nvPr/>
        </p:nvSpPr>
        <p:spPr>
          <a:xfrm rot="11953865">
            <a:off x="4182038" y="2537605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lèche droite 27"/>
          <p:cNvSpPr/>
          <p:nvPr/>
        </p:nvSpPr>
        <p:spPr>
          <a:xfrm rot="17720136">
            <a:off x="3777909" y="1706120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lèche droite 28"/>
          <p:cNvSpPr/>
          <p:nvPr/>
        </p:nvSpPr>
        <p:spPr>
          <a:xfrm rot="13881824">
            <a:off x="3724839" y="2309005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0" name="Groupe 29"/>
          <p:cNvGrpSpPr/>
          <p:nvPr/>
        </p:nvGrpSpPr>
        <p:grpSpPr>
          <a:xfrm>
            <a:off x="6553200" y="4876800"/>
            <a:ext cx="1676400" cy="990600"/>
            <a:chOff x="6553200" y="4876800"/>
            <a:chExt cx="1676400" cy="738664"/>
          </a:xfrm>
        </p:grpSpPr>
        <p:sp>
          <p:nvSpPr>
            <p:cNvPr id="31" name="Rectangle 30"/>
            <p:cNvSpPr/>
            <p:nvPr/>
          </p:nvSpPr>
          <p:spPr>
            <a:xfrm>
              <a:off x="6553200" y="4876800"/>
              <a:ext cx="1676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6705600" y="4876800"/>
              <a:ext cx="13716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dirty="0" smtClean="0"/>
                <a:t>Sortie de la </a:t>
              </a:r>
              <a:r>
                <a:rPr lang="fr-FR" sz="1400" dirty="0" smtClean="0"/>
                <a:t>natation après 2 boucles</a:t>
              </a:r>
              <a:endParaRPr lang="fr-FR" sz="1400" dirty="0"/>
            </a:p>
          </p:txBody>
        </p:sp>
      </p:grpSp>
      <p:cxnSp>
        <p:nvCxnSpPr>
          <p:cNvPr id="33" name="Connecteur droit avec flèche 32"/>
          <p:cNvCxnSpPr/>
          <p:nvPr/>
        </p:nvCxnSpPr>
        <p:spPr>
          <a:xfrm flipH="1" flipV="1">
            <a:off x="6781800" y="3886200"/>
            <a:ext cx="228600" cy="99060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e 33"/>
          <p:cNvGrpSpPr/>
          <p:nvPr/>
        </p:nvGrpSpPr>
        <p:grpSpPr>
          <a:xfrm>
            <a:off x="1752600" y="4800600"/>
            <a:ext cx="1600200" cy="533400"/>
            <a:chOff x="1752600" y="4419600"/>
            <a:chExt cx="1600200" cy="533400"/>
          </a:xfrm>
        </p:grpSpPr>
        <p:sp>
          <p:nvSpPr>
            <p:cNvPr id="35" name="Rectangle 34"/>
            <p:cNvSpPr/>
            <p:nvPr/>
          </p:nvSpPr>
          <p:spPr>
            <a:xfrm>
              <a:off x="1752600" y="4419600"/>
              <a:ext cx="1600200" cy="5334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1828800" y="4419600"/>
              <a:ext cx="152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dirty="0" smtClean="0"/>
                <a:t>Entrée dans le parc à vélos</a:t>
              </a:r>
              <a:endParaRPr lang="fr-FR" sz="1400" dirty="0"/>
            </a:p>
          </p:txBody>
        </p:sp>
      </p:grpSp>
      <p:cxnSp>
        <p:nvCxnSpPr>
          <p:cNvPr id="37" name="Connecteur droit avec flèche 36"/>
          <p:cNvCxnSpPr/>
          <p:nvPr/>
        </p:nvCxnSpPr>
        <p:spPr>
          <a:xfrm flipV="1">
            <a:off x="3352800" y="4038600"/>
            <a:ext cx="1676400" cy="99060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stCxn id="40" idx="3"/>
          </p:cNvCxnSpPr>
          <p:nvPr/>
        </p:nvCxnSpPr>
        <p:spPr>
          <a:xfrm>
            <a:off x="2971800" y="2552700"/>
            <a:ext cx="1752600" cy="571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e 38"/>
          <p:cNvGrpSpPr/>
          <p:nvPr/>
        </p:nvGrpSpPr>
        <p:grpSpPr>
          <a:xfrm>
            <a:off x="1447800" y="2286000"/>
            <a:ext cx="1676400" cy="533400"/>
            <a:chOff x="1447800" y="2286000"/>
            <a:chExt cx="1676400" cy="533400"/>
          </a:xfrm>
        </p:grpSpPr>
        <p:sp>
          <p:nvSpPr>
            <p:cNvPr id="40" name="Rectangle 39"/>
            <p:cNvSpPr/>
            <p:nvPr/>
          </p:nvSpPr>
          <p:spPr>
            <a:xfrm>
              <a:off x="1447800" y="2286000"/>
              <a:ext cx="1524000" cy="5334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1524000" y="2286000"/>
              <a:ext cx="1600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dirty="0" smtClean="0"/>
                <a:t>Sortie et départ vélo VTT</a:t>
              </a:r>
              <a:endParaRPr lang="fr-FR" sz="1400" dirty="0"/>
            </a:p>
          </p:txBody>
        </p:sp>
      </p:grpSp>
      <p:sp>
        <p:nvSpPr>
          <p:cNvPr id="42" name="Ellipse 41"/>
          <p:cNvSpPr/>
          <p:nvPr/>
        </p:nvSpPr>
        <p:spPr>
          <a:xfrm>
            <a:off x="6705600" y="3505200"/>
            <a:ext cx="152400" cy="1524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6248400" y="3048000"/>
            <a:ext cx="152400" cy="1524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4" name="Groupe 43"/>
          <p:cNvGrpSpPr/>
          <p:nvPr/>
        </p:nvGrpSpPr>
        <p:grpSpPr>
          <a:xfrm>
            <a:off x="6553200" y="1447800"/>
            <a:ext cx="1676400" cy="609600"/>
            <a:chOff x="5638800" y="1524000"/>
            <a:chExt cx="1676400" cy="609600"/>
          </a:xfrm>
        </p:grpSpPr>
        <p:sp>
          <p:nvSpPr>
            <p:cNvPr id="45" name="Rectangle 44"/>
            <p:cNvSpPr/>
            <p:nvPr/>
          </p:nvSpPr>
          <p:spPr>
            <a:xfrm>
              <a:off x="5638800" y="1524000"/>
              <a:ext cx="1676400" cy="6096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5638800" y="1676400"/>
              <a:ext cx="1676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dirty="0" smtClean="0"/>
                <a:t>Départ Natation</a:t>
              </a:r>
              <a:endParaRPr lang="fr-FR" sz="1400" dirty="0"/>
            </a:p>
          </p:txBody>
        </p:sp>
      </p:grpSp>
      <p:cxnSp>
        <p:nvCxnSpPr>
          <p:cNvPr id="47" name="Connecteur droit avec flèche 46"/>
          <p:cNvCxnSpPr/>
          <p:nvPr/>
        </p:nvCxnSpPr>
        <p:spPr>
          <a:xfrm flipH="1">
            <a:off x="6172200" y="2057400"/>
            <a:ext cx="457200" cy="76200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Ellipse 47"/>
          <p:cNvSpPr/>
          <p:nvPr/>
        </p:nvSpPr>
        <p:spPr>
          <a:xfrm>
            <a:off x="6172200" y="2819400"/>
            <a:ext cx="152400" cy="1524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Rectangle 48"/>
          <p:cNvSpPr/>
          <p:nvPr/>
        </p:nvSpPr>
        <p:spPr>
          <a:xfrm>
            <a:off x="1066800" y="0"/>
            <a:ext cx="7315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TRIATHLON DE VINCA  - 27 SEPTEMBRE 2025</a:t>
            </a:r>
          </a:p>
          <a:p>
            <a:pPr algn="ctr"/>
            <a:r>
              <a:rPr lang="fr-FR" b="1" dirty="0" smtClean="0">
                <a:solidFill>
                  <a:srgbClr val="FF0000"/>
                </a:solidFill>
              </a:rPr>
              <a:t>Epreuve « Pupilles » </a:t>
            </a:r>
            <a:r>
              <a:rPr lang="fr-FR" dirty="0" smtClean="0"/>
              <a:t>– Plan du parcours de </a:t>
            </a:r>
            <a:r>
              <a:rPr lang="fr-FR" b="1" dirty="0" smtClean="0">
                <a:solidFill>
                  <a:srgbClr val="FF0000"/>
                </a:solidFill>
              </a:rPr>
              <a:t>Natation</a:t>
            </a:r>
          </a:p>
          <a:p>
            <a:pPr algn="ctr"/>
            <a:r>
              <a:rPr lang="fr-FR" b="1" dirty="0" smtClean="0"/>
              <a:t>Distances :</a:t>
            </a:r>
            <a:r>
              <a:rPr lang="fr-FR" dirty="0" smtClean="0"/>
              <a:t> </a:t>
            </a:r>
            <a:r>
              <a:rPr lang="fr-FR" b="1" dirty="0" smtClean="0"/>
              <a:t>100m</a:t>
            </a:r>
            <a:r>
              <a:rPr lang="fr-FR" dirty="0" smtClean="0"/>
              <a:t> </a:t>
            </a:r>
            <a:r>
              <a:rPr lang="fr-FR" dirty="0" smtClean="0"/>
              <a:t>(</a:t>
            </a:r>
            <a:r>
              <a:rPr lang="fr-FR" dirty="0" smtClean="0">
                <a:solidFill>
                  <a:srgbClr val="FF0000"/>
                </a:solidFill>
              </a:rPr>
              <a:t>Sortie à l’Australienne - 2 boucles</a:t>
            </a:r>
            <a:r>
              <a:rPr lang="fr-FR" dirty="0" smtClean="0"/>
              <a:t>)</a:t>
            </a:r>
            <a:endParaRPr lang="fr-FR" dirty="0"/>
          </a:p>
        </p:txBody>
      </p:sp>
      <p:cxnSp>
        <p:nvCxnSpPr>
          <p:cNvPr id="50" name="Connecteur droit 49"/>
          <p:cNvCxnSpPr/>
          <p:nvPr/>
        </p:nvCxnSpPr>
        <p:spPr>
          <a:xfrm>
            <a:off x="6172200" y="3276600"/>
            <a:ext cx="533400" cy="457200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6172200" y="2971800"/>
            <a:ext cx="0" cy="304800"/>
          </a:xfrm>
          <a:prstGeom prst="line">
            <a:avLst/>
          </a:prstGeom>
          <a:ln w="19050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 flipH="1" flipV="1">
            <a:off x="6324600" y="3581400"/>
            <a:ext cx="228600" cy="152400"/>
          </a:xfrm>
          <a:prstGeom prst="straightConnector1">
            <a:avLst/>
          </a:pr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e 61"/>
          <p:cNvGrpSpPr/>
          <p:nvPr/>
        </p:nvGrpSpPr>
        <p:grpSpPr>
          <a:xfrm>
            <a:off x="4267200" y="1447800"/>
            <a:ext cx="1676400" cy="584775"/>
            <a:chOff x="1295400" y="1219200"/>
            <a:chExt cx="1676400" cy="584775"/>
          </a:xfrm>
        </p:grpSpPr>
        <p:sp>
          <p:nvSpPr>
            <p:cNvPr id="60" name="Rectangle 59"/>
            <p:cNvSpPr/>
            <p:nvPr/>
          </p:nvSpPr>
          <p:spPr>
            <a:xfrm>
              <a:off x="1295400" y="1219200"/>
              <a:ext cx="1676400" cy="5334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1371600" y="1219200"/>
              <a:ext cx="1524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 smtClean="0"/>
                <a:t>Sortie à l’Australienne</a:t>
              </a:r>
              <a:endParaRPr lang="fr-FR" sz="1600" dirty="0"/>
            </a:p>
          </p:txBody>
        </p:sp>
      </p:grpSp>
      <p:cxnSp>
        <p:nvCxnSpPr>
          <p:cNvPr id="63" name="Connecteur droit avec flèche 62"/>
          <p:cNvCxnSpPr>
            <a:stCxn id="61" idx="2"/>
          </p:cNvCxnSpPr>
          <p:nvPr/>
        </p:nvCxnSpPr>
        <p:spPr>
          <a:xfrm>
            <a:off x="5105400" y="2032575"/>
            <a:ext cx="1143000" cy="1548825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228600"/>
            <a:ext cx="6248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TRIATHLON DE VINCA  - 27 SEPTEMBRE 2025</a:t>
            </a:r>
          </a:p>
          <a:p>
            <a:pPr algn="ctr"/>
            <a:r>
              <a:rPr lang="fr-FR" b="1" dirty="0" smtClean="0">
                <a:solidFill>
                  <a:srgbClr val="FF0000"/>
                </a:solidFill>
              </a:rPr>
              <a:t>Epreuve « Pupilles » </a:t>
            </a:r>
            <a:r>
              <a:rPr lang="fr-FR" dirty="0" smtClean="0"/>
              <a:t>– Plan du parcours de </a:t>
            </a:r>
            <a:r>
              <a:rPr lang="fr-FR" b="1" dirty="0" smtClean="0"/>
              <a:t>VTT</a:t>
            </a:r>
          </a:p>
          <a:p>
            <a:pPr algn="ctr"/>
            <a:r>
              <a:rPr lang="fr-FR" b="1" dirty="0" smtClean="0"/>
              <a:t>Distances :</a:t>
            </a:r>
            <a:r>
              <a:rPr lang="fr-FR" dirty="0" smtClean="0"/>
              <a:t> </a:t>
            </a:r>
            <a:r>
              <a:rPr lang="fr-FR" b="1" dirty="0" smtClean="0"/>
              <a:t>3.3Km</a:t>
            </a:r>
            <a:r>
              <a:rPr lang="fr-FR" dirty="0" smtClean="0"/>
              <a:t> (</a:t>
            </a:r>
            <a:r>
              <a:rPr lang="fr-FR" b="1" dirty="0" smtClean="0">
                <a:solidFill>
                  <a:srgbClr val="FF0000"/>
                </a:solidFill>
              </a:rPr>
              <a:t>1 boucle</a:t>
            </a:r>
            <a:r>
              <a:rPr lang="fr-FR" dirty="0" smtClean="0"/>
              <a:t>)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" y="1343025"/>
            <a:ext cx="8749482" cy="270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lèche droite 3"/>
          <p:cNvSpPr/>
          <p:nvPr/>
        </p:nvSpPr>
        <p:spPr>
          <a:xfrm rot="20348453">
            <a:off x="1003216" y="3176242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2438400" y="2819400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 rot="20348453">
            <a:off x="4889417" y="2566641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7162800" y="1905000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8763000" y="1600200"/>
            <a:ext cx="228600" cy="228600"/>
          </a:xfrm>
          <a:prstGeom prst="ellipse">
            <a:avLst/>
          </a:prstGeom>
          <a:solidFill>
            <a:srgbClr val="CC00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9" name="Groupe 8"/>
          <p:cNvGrpSpPr/>
          <p:nvPr/>
        </p:nvGrpSpPr>
        <p:grpSpPr>
          <a:xfrm>
            <a:off x="7391400" y="2438400"/>
            <a:ext cx="1752600" cy="457200"/>
            <a:chOff x="7315200" y="3200400"/>
            <a:chExt cx="1752600" cy="457200"/>
          </a:xfrm>
        </p:grpSpPr>
        <p:sp>
          <p:nvSpPr>
            <p:cNvPr id="10" name="Rectangle 9"/>
            <p:cNvSpPr/>
            <p:nvPr/>
          </p:nvSpPr>
          <p:spPr>
            <a:xfrm>
              <a:off x="7315200" y="3200400"/>
              <a:ext cx="16002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7543800" y="3200400"/>
              <a:ext cx="15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/>
                <a:t>Demi-tour</a:t>
              </a:r>
              <a:endParaRPr lang="fr-FR" sz="2000" b="1" dirty="0"/>
            </a:p>
          </p:txBody>
        </p:sp>
      </p:grpSp>
      <p:cxnSp>
        <p:nvCxnSpPr>
          <p:cNvPr id="12" name="Connecteur droit avec flèche 11"/>
          <p:cNvCxnSpPr/>
          <p:nvPr/>
        </p:nvCxnSpPr>
        <p:spPr>
          <a:xfrm flipV="1">
            <a:off x="8229600" y="1828800"/>
            <a:ext cx="533400" cy="609600"/>
          </a:xfrm>
          <a:prstGeom prst="straightConnector1">
            <a:avLst/>
          </a:prstGeom>
          <a:ln w="38100"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èche droite 13"/>
          <p:cNvSpPr/>
          <p:nvPr/>
        </p:nvSpPr>
        <p:spPr>
          <a:xfrm rot="9559523">
            <a:off x="850803" y="2718639"/>
            <a:ext cx="316060" cy="12904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 rot="9559523">
            <a:off x="4737003" y="2185239"/>
            <a:ext cx="316060" cy="12904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droite 15"/>
          <p:cNvSpPr/>
          <p:nvPr/>
        </p:nvSpPr>
        <p:spPr>
          <a:xfrm rot="10800000">
            <a:off x="7175403" y="1423239"/>
            <a:ext cx="316060" cy="12904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droite 16"/>
          <p:cNvSpPr/>
          <p:nvPr/>
        </p:nvSpPr>
        <p:spPr>
          <a:xfrm rot="10800000">
            <a:off x="2374803" y="2337640"/>
            <a:ext cx="316060" cy="12904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17"/>
          <p:cNvCxnSpPr/>
          <p:nvPr/>
        </p:nvCxnSpPr>
        <p:spPr>
          <a:xfrm>
            <a:off x="914400" y="3733800"/>
            <a:ext cx="1981200" cy="838200"/>
          </a:xfrm>
          <a:prstGeom prst="straightConnector1">
            <a:avLst/>
          </a:prstGeom>
          <a:ln w="38100"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6096000" y="4800600"/>
            <a:ext cx="0" cy="91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>
            <a:off x="5715000" y="5715000"/>
            <a:ext cx="381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3962400" y="4419600"/>
            <a:ext cx="3657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lèche droite 37"/>
          <p:cNvSpPr/>
          <p:nvPr/>
        </p:nvSpPr>
        <p:spPr>
          <a:xfrm rot="11284100">
            <a:off x="2514600" y="5486400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Flèche droite 38"/>
          <p:cNvSpPr/>
          <p:nvPr/>
        </p:nvSpPr>
        <p:spPr>
          <a:xfrm rot="12421912">
            <a:off x="1993259" y="5322576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Flèche droite 39"/>
          <p:cNvSpPr/>
          <p:nvPr/>
        </p:nvSpPr>
        <p:spPr>
          <a:xfrm rot="12604865">
            <a:off x="1458856" y="5099718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9" name="Groupe 68"/>
          <p:cNvGrpSpPr/>
          <p:nvPr/>
        </p:nvGrpSpPr>
        <p:grpSpPr>
          <a:xfrm>
            <a:off x="2971800" y="4800600"/>
            <a:ext cx="2743200" cy="1447800"/>
            <a:chOff x="2971800" y="4800600"/>
            <a:chExt cx="2743200" cy="1447800"/>
          </a:xfrm>
        </p:grpSpPr>
        <p:sp>
          <p:nvSpPr>
            <p:cNvPr id="21" name="Rectangle 20"/>
            <p:cNvSpPr/>
            <p:nvPr/>
          </p:nvSpPr>
          <p:spPr>
            <a:xfrm>
              <a:off x="2971800" y="4800600"/>
              <a:ext cx="2743200" cy="1447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971800" y="5334000"/>
              <a:ext cx="152400" cy="304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562600" y="5334000"/>
              <a:ext cx="152400" cy="304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3429000" y="5257800"/>
              <a:ext cx="2133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 smtClean="0">
                  <a:solidFill>
                    <a:srgbClr val="FFFF00"/>
                  </a:solidFill>
                </a:rPr>
                <a:t>PARC A VELOS</a:t>
              </a:r>
              <a:endParaRPr lang="fr-FR" sz="24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2" name="Groupe 41"/>
          <p:cNvGrpSpPr/>
          <p:nvPr/>
        </p:nvGrpSpPr>
        <p:grpSpPr>
          <a:xfrm>
            <a:off x="-1" y="6172200"/>
            <a:ext cx="2590801" cy="838200"/>
            <a:chOff x="7315200" y="3200400"/>
            <a:chExt cx="1752601" cy="707886"/>
          </a:xfrm>
        </p:grpSpPr>
        <p:sp>
          <p:nvSpPr>
            <p:cNvPr id="43" name="Rectangle 42"/>
            <p:cNvSpPr/>
            <p:nvPr/>
          </p:nvSpPr>
          <p:spPr>
            <a:xfrm>
              <a:off x="7315200" y="3200400"/>
              <a:ext cx="16002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7315201" y="3200400"/>
              <a:ext cx="1752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/>
                <a:t>Sortie et entrée vélos</a:t>
              </a:r>
              <a:endParaRPr lang="fr-FR" sz="2000" b="1" dirty="0"/>
            </a:p>
          </p:txBody>
        </p:sp>
      </p:grpSp>
      <p:cxnSp>
        <p:nvCxnSpPr>
          <p:cNvPr id="45" name="Connecteur droit avec flèche 44"/>
          <p:cNvCxnSpPr/>
          <p:nvPr/>
        </p:nvCxnSpPr>
        <p:spPr>
          <a:xfrm flipV="1">
            <a:off x="990600" y="5486400"/>
            <a:ext cx="914400" cy="685800"/>
          </a:xfrm>
          <a:prstGeom prst="straightConnector1">
            <a:avLst/>
          </a:prstGeom>
          <a:ln w="38100"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lèche droite 46"/>
          <p:cNvSpPr/>
          <p:nvPr/>
        </p:nvSpPr>
        <p:spPr>
          <a:xfrm rot="1352820">
            <a:off x="1612861" y="4856264"/>
            <a:ext cx="316060" cy="12904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Flèche droite 47"/>
          <p:cNvSpPr/>
          <p:nvPr/>
        </p:nvSpPr>
        <p:spPr>
          <a:xfrm rot="1352820">
            <a:off x="2070062" y="5084863"/>
            <a:ext cx="316060" cy="12904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Flèche droite 48"/>
          <p:cNvSpPr/>
          <p:nvPr/>
        </p:nvSpPr>
        <p:spPr>
          <a:xfrm rot="1352820">
            <a:off x="2451061" y="5237264"/>
            <a:ext cx="316060" cy="12904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0" name="Groupe 49"/>
          <p:cNvGrpSpPr/>
          <p:nvPr/>
        </p:nvGrpSpPr>
        <p:grpSpPr>
          <a:xfrm>
            <a:off x="6477000" y="6316631"/>
            <a:ext cx="1828802" cy="541369"/>
            <a:chOff x="7315199" y="3200400"/>
            <a:chExt cx="1752602" cy="457203"/>
          </a:xfrm>
        </p:grpSpPr>
        <p:sp>
          <p:nvSpPr>
            <p:cNvPr id="51" name="Rectangle 50"/>
            <p:cNvSpPr/>
            <p:nvPr/>
          </p:nvSpPr>
          <p:spPr>
            <a:xfrm>
              <a:off x="7315199" y="3200403"/>
              <a:ext cx="1460501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7315201" y="3200400"/>
              <a:ext cx="1752600" cy="3379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/>
                <a:t>Sortie </a:t>
              </a:r>
              <a:r>
                <a:rPr lang="fr-FR" sz="2000" b="1" dirty="0" smtClean="0"/>
                <a:t>CAP</a:t>
              </a:r>
              <a:endParaRPr lang="fr-FR" sz="2000" b="1" dirty="0"/>
            </a:p>
          </p:txBody>
        </p:sp>
      </p:grpSp>
      <p:sp>
        <p:nvSpPr>
          <p:cNvPr id="53" name="Flèche droite 52"/>
          <p:cNvSpPr/>
          <p:nvPr/>
        </p:nvSpPr>
        <p:spPr>
          <a:xfrm rot="16795795">
            <a:off x="5723975" y="5207667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lèche droite 53"/>
          <p:cNvSpPr/>
          <p:nvPr/>
        </p:nvSpPr>
        <p:spPr>
          <a:xfrm rot="19034353">
            <a:off x="5793001" y="4662143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Flèche droite 55"/>
          <p:cNvSpPr/>
          <p:nvPr/>
        </p:nvSpPr>
        <p:spPr>
          <a:xfrm>
            <a:off x="6324600" y="4572000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Flèche droite 56"/>
          <p:cNvSpPr/>
          <p:nvPr/>
        </p:nvSpPr>
        <p:spPr>
          <a:xfrm>
            <a:off x="7162800" y="4572000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cxnSp>
        <p:nvCxnSpPr>
          <p:cNvPr id="58" name="Connecteur droit 57"/>
          <p:cNvCxnSpPr/>
          <p:nvPr/>
        </p:nvCxnSpPr>
        <p:spPr>
          <a:xfrm flipH="1">
            <a:off x="6096000" y="4800600"/>
            <a:ext cx="1524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endCxn id="23" idx="3"/>
          </p:cNvCxnSpPr>
          <p:nvPr/>
        </p:nvCxnSpPr>
        <p:spPr>
          <a:xfrm flipH="1" flipV="1">
            <a:off x="5715000" y="5486400"/>
            <a:ext cx="1143000" cy="838200"/>
          </a:xfrm>
          <a:prstGeom prst="straightConnector1">
            <a:avLst/>
          </a:prstGeom>
          <a:ln w="38100"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228600"/>
            <a:ext cx="6248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TRIATHLON DE VINCA  - 27 SEPTEMBRE 2025</a:t>
            </a:r>
          </a:p>
          <a:p>
            <a:pPr algn="ctr"/>
            <a:r>
              <a:rPr lang="fr-FR" b="1" dirty="0" smtClean="0">
                <a:solidFill>
                  <a:srgbClr val="FF0000"/>
                </a:solidFill>
              </a:rPr>
              <a:t>Epreuve « Pupilles » </a:t>
            </a:r>
            <a:r>
              <a:rPr lang="fr-FR" dirty="0" smtClean="0"/>
              <a:t>– Plan du parcours de </a:t>
            </a:r>
            <a:r>
              <a:rPr lang="fr-FR" b="1" dirty="0" smtClean="0">
                <a:solidFill>
                  <a:srgbClr val="FF0000"/>
                </a:solidFill>
              </a:rPr>
              <a:t>Course à Pied</a:t>
            </a:r>
          </a:p>
          <a:p>
            <a:pPr algn="ctr"/>
            <a:r>
              <a:rPr lang="fr-FR" b="1" dirty="0" smtClean="0"/>
              <a:t>Distances :</a:t>
            </a:r>
            <a:r>
              <a:rPr lang="fr-FR" dirty="0" smtClean="0"/>
              <a:t> </a:t>
            </a:r>
            <a:r>
              <a:rPr lang="fr-FR" b="1" dirty="0" smtClean="0"/>
              <a:t>1300m</a:t>
            </a:r>
            <a:r>
              <a:rPr lang="fr-FR" dirty="0" smtClean="0"/>
              <a:t> (</a:t>
            </a:r>
            <a:r>
              <a:rPr lang="fr-FR" b="1" dirty="0" smtClean="0">
                <a:solidFill>
                  <a:srgbClr val="FF0000"/>
                </a:solidFill>
              </a:rPr>
              <a:t>1 boucle</a:t>
            </a:r>
            <a:r>
              <a:rPr lang="fr-FR" dirty="0" smtClean="0"/>
              <a:t>)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3243741" y="-1262541"/>
            <a:ext cx="2971799" cy="8087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e 3"/>
          <p:cNvGrpSpPr/>
          <p:nvPr/>
        </p:nvGrpSpPr>
        <p:grpSpPr>
          <a:xfrm>
            <a:off x="152400" y="5105400"/>
            <a:ext cx="2743200" cy="1447800"/>
            <a:chOff x="2971800" y="4800600"/>
            <a:chExt cx="2743200" cy="1447800"/>
          </a:xfrm>
        </p:grpSpPr>
        <p:sp>
          <p:nvSpPr>
            <p:cNvPr id="5" name="Rectangle 4"/>
            <p:cNvSpPr/>
            <p:nvPr/>
          </p:nvSpPr>
          <p:spPr>
            <a:xfrm>
              <a:off x="2971800" y="4800600"/>
              <a:ext cx="2743200" cy="1447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971800" y="5334000"/>
              <a:ext cx="152400" cy="304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562600" y="5334000"/>
              <a:ext cx="152400" cy="304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3429000" y="5257800"/>
              <a:ext cx="2133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 smtClean="0">
                  <a:solidFill>
                    <a:srgbClr val="FFFF00"/>
                  </a:solidFill>
                </a:rPr>
                <a:t>PARC A VELOS</a:t>
              </a:r>
              <a:endParaRPr lang="fr-FR" sz="2400" b="1" dirty="0">
                <a:solidFill>
                  <a:srgbClr val="FFFF00"/>
                </a:solidFill>
              </a:endParaRPr>
            </a:p>
          </p:txBody>
        </p:sp>
      </p:grpSp>
      <p:cxnSp>
        <p:nvCxnSpPr>
          <p:cNvPr id="9" name="Connecteur droit 8"/>
          <p:cNvCxnSpPr/>
          <p:nvPr/>
        </p:nvCxnSpPr>
        <p:spPr>
          <a:xfrm flipH="1">
            <a:off x="304800" y="4724400"/>
            <a:ext cx="8839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H="1">
            <a:off x="5943600" y="5181600"/>
            <a:ext cx="1600200" cy="91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7543800" y="5181600"/>
            <a:ext cx="1600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3429000" y="5105400"/>
            <a:ext cx="0" cy="914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H="1">
            <a:off x="2895600" y="6019800"/>
            <a:ext cx="533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H="1">
            <a:off x="5715000" y="5105400"/>
            <a:ext cx="1066800" cy="609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H="1">
            <a:off x="3429000" y="5105400"/>
            <a:ext cx="3352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8458200" y="1676400"/>
            <a:ext cx="228600" cy="228600"/>
          </a:xfrm>
          <a:prstGeom prst="ellipse">
            <a:avLst/>
          </a:prstGeom>
          <a:solidFill>
            <a:srgbClr val="CC00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8" name="Groupe 27"/>
          <p:cNvGrpSpPr/>
          <p:nvPr/>
        </p:nvGrpSpPr>
        <p:grpSpPr>
          <a:xfrm>
            <a:off x="7391400" y="2819400"/>
            <a:ext cx="1752600" cy="457200"/>
            <a:chOff x="7315200" y="3200400"/>
            <a:chExt cx="1752600" cy="457200"/>
          </a:xfrm>
        </p:grpSpPr>
        <p:sp>
          <p:nvSpPr>
            <p:cNvPr id="29" name="Rectangle 28"/>
            <p:cNvSpPr/>
            <p:nvPr/>
          </p:nvSpPr>
          <p:spPr>
            <a:xfrm>
              <a:off x="7315200" y="3200400"/>
              <a:ext cx="1600200" cy="457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7543800" y="3200400"/>
              <a:ext cx="15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/>
                <a:t>Demi-tour</a:t>
              </a:r>
              <a:endParaRPr lang="fr-FR" sz="2000" b="1" dirty="0"/>
            </a:p>
          </p:txBody>
        </p:sp>
      </p:grpSp>
      <p:cxnSp>
        <p:nvCxnSpPr>
          <p:cNvPr id="31" name="Connecteur droit avec flèche 30"/>
          <p:cNvCxnSpPr/>
          <p:nvPr/>
        </p:nvCxnSpPr>
        <p:spPr>
          <a:xfrm flipV="1">
            <a:off x="8153400" y="1981200"/>
            <a:ext cx="381000" cy="838200"/>
          </a:xfrm>
          <a:prstGeom prst="straightConnector1">
            <a:avLst/>
          </a:prstGeom>
          <a:ln w="38100"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e 32"/>
          <p:cNvGrpSpPr/>
          <p:nvPr/>
        </p:nvGrpSpPr>
        <p:grpSpPr>
          <a:xfrm>
            <a:off x="7391400" y="6019800"/>
            <a:ext cx="1752600" cy="685800"/>
            <a:chOff x="7315200" y="3147135"/>
            <a:chExt cx="1752600" cy="479387"/>
          </a:xfrm>
        </p:grpSpPr>
        <p:sp>
          <p:nvSpPr>
            <p:cNvPr id="34" name="Rectangle 33"/>
            <p:cNvSpPr/>
            <p:nvPr/>
          </p:nvSpPr>
          <p:spPr>
            <a:xfrm>
              <a:off x="7315200" y="3200400"/>
              <a:ext cx="1600200" cy="4261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7543800" y="3147135"/>
              <a:ext cx="1524000" cy="4087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/>
                <a:t>Arrivée sur la gauche</a:t>
              </a:r>
              <a:endParaRPr lang="fr-FR" sz="1600" b="1" dirty="0"/>
            </a:p>
          </p:txBody>
        </p:sp>
      </p:grpSp>
      <p:cxnSp>
        <p:nvCxnSpPr>
          <p:cNvPr id="36" name="Connecteur droit avec flèche 35"/>
          <p:cNvCxnSpPr/>
          <p:nvPr/>
        </p:nvCxnSpPr>
        <p:spPr>
          <a:xfrm flipH="1" flipV="1">
            <a:off x="7315200" y="5257800"/>
            <a:ext cx="838200" cy="838200"/>
          </a:xfrm>
          <a:prstGeom prst="straightConnector1">
            <a:avLst/>
          </a:prstGeom>
          <a:ln w="38100"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lèche droite 37"/>
          <p:cNvSpPr/>
          <p:nvPr/>
        </p:nvSpPr>
        <p:spPr>
          <a:xfrm rot="20348453">
            <a:off x="3289217" y="4852641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Flèche droite 38"/>
          <p:cNvSpPr/>
          <p:nvPr/>
        </p:nvSpPr>
        <p:spPr>
          <a:xfrm>
            <a:off x="6565817" y="4776440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Flèche droite 39"/>
          <p:cNvSpPr/>
          <p:nvPr/>
        </p:nvSpPr>
        <p:spPr>
          <a:xfrm>
            <a:off x="4508416" y="4776442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Flèche droite 40"/>
          <p:cNvSpPr/>
          <p:nvPr/>
        </p:nvSpPr>
        <p:spPr>
          <a:xfrm>
            <a:off x="8458200" y="4800600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Flèche droite 41"/>
          <p:cNvSpPr/>
          <p:nvPr/>
        </p:nvSpPr>
        <p:spPr>
          <a:xfrm rot="18224189">
            <a:off x="2955192" y="5512930"/>
            <a:ext cx="316060" cy="1290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3" name="Groupe 42"/>
          <p:cNvGrpSpPr/>
          <p:nvPr/>
        </p:nvGrpSpPr>
        <p:grpSpPr>
          <a:xfrm>
            <a:off x="3429000" y="6469032"/>
            <a:ext cx="1828801" cy="388968"/>
            <a:chOff x="7315200" y="3200400"/>
            <a:chExt cx="1752601" cy="328496"/>
          </a:xfrm>
        </p:grpSpPr>
        <p:sp>
          <p:nvSpPr>
            <p:cNvPr id="44" name="Rectangle 43"/>
            <p:cNvSpPr/>
            <p:nvPr/>
          </p:nvSpPr>
          <p:spPr>
            <a:xfrm>
              <a:off x="7315200" y="3200403"/>
              <a:ext cx="1241425" cy="32849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7315201" y="3200400"/>
              <a:ext cx="1752600" cy="285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/>
                <a:t>Sortie </a:t>
              </a:r>
              <a:r>
                <a:rPr lang="fr-FR" sz="1600" b="1" dirty="0" smtClean="0"/>
                <a:t>CAP</a:t>
              </a:r>
              <a:endParaRPr lang="fr-FR" sz="1600" b="1" dirty="0"/>
            </a:p>
          </p:txBody>
        </p:sp>
      </p:grpSp>
      <p:cxnSp>
        <p:nvCxnSpPr>
          <p:cNvPr id="46" name="Connecteur droit avec flèche 45"/>
          <p:cNvCxnSpPr/>
          <p:nvPr/>
        </p:nvCxnSpPr>
        <p:spPr>
          <a:xfrm flipH="1" flipV="1">
            <a:off x="3200400" y="5791200"/>
            <a:ext cx="228600" cy="685800"/>
          </a:xfrm>
          <a:prstGeom prst="straightConnector1">
            <a:avLst/>
          </a:prstGeom>
          <a:ln w="38100"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èche droite 48"/>
          <p:cNvSpPr/>
          <p:nvPr/>
        </p:nvSpPr>
        <p:spPr>
          <a:xfrm rot="10800000">
            <a:off x="8458200" y="5029200"/>
            <a:ext cx="316060" cy="12904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Flèche droite 49"/>
          <p:cNvSpPr/>
          <p:nvPr/>
        </p:nvSpPr>
        <p:spPr>
          <a:xfrm rot="9521921">
            <a:off x="7099243" y="5082200"/>
            <a:ext cx="316060" cy="12904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 droite 52"/>
          <p:cNvSpPr/>
          <p:nvPr/>
        </p:nvSpPr>
        <p:spPr>
          <a:xfrm rot="8813433">
            <a:off x="6096000" y="5638800"/>
            <a:ext cx="316060" cy="12904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Rectangle 53"/>
          <p:cNvSpPr/>
          <p:nvPr/>
        </p:nvSpPr>
        <p:spPr>
          <a:xfrm rot="19759543">
            <a:off x="5689452" y="5725362"/>
            <a:ext cx="166014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5" name="Ellipse 54"/>
          <p:cNvSpPr/>
          <p:nvPr/>
        </p:nvSpPr>
        <p:spPr>
          <a:xfrm>
            <a:off x="5486400" y="5562600"/>
            <a:ext cx="228600" cy="228600"/>
          </a:xfrm>
          <a:prstGeom prst="ellipse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5791200" y="6096000"/>
            <a:ext cx="228600" cy="228600"/>
          </a:xfrm>
          <a:prstGeom prst="ellipse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 rot="3625330">
            <a:off x="4886178" y="6043308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ARRIVEE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1" name="Ellipse 60"/>
          <p:cNvSpPr/>
          <p:nvPr/>
        </p:nvSpPr>
        <p:spPr>
          <a:xfrm>
            <a:off x="609600" y="31242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Rectangle 61"/>
          <p:cNvSpPr/>
          <p:nvPr/>
        </p:nvSpPr>
        <p:spPr>
          <a:xfrm rot="553426">
            <a:off x="27896" y="3318445"/>
            <a:ext cx="553809" cy="392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77</Words>
  <Application>Microsoft Office PowerPoint</Application>
  <PresentationFormat>Affichage à l'écran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jcarmier</dc:creator>
  <cp:lastModifiedBy>admin</cp:lastModifiedBy>
  <cp:revision>102</cp:revision>
  <dcterms:created xsi:type="dcterms:W3CDTF">2019-10-20T16:21:10Z</dcterms:created>
  <dcterms:modified xsi:type="dcterms:W3CDTF">2025-09-08T09:33:51Z</dcterms:modified>
</cp:coreProperties>
</file>